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97" r:id="rId27"/>
    <p:sldId id="298" r:id="rId28"/>
    <p:sldId id="299" r:id="rId29"/>
    <p:sldId id="300" r:id="rId30"/>
    <p:sldId id="301" r:id="rId31"/>
    <p:sldId id="285" r:id="rId32"/>
    <p:sldId id="286" r:id="rId33"/>
    <p:sldId id="287" r:id="rId34"/>
    <p:sldId id="302" r:id="rId3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4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2018/9/12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62000"/>
            <a:ext cx="9144000" cy="5027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Ratio 0.01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10 times higher than the preset value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609600"/>
            <a:ext cx="9144000" cy="5607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62000"/>
            <a:ext cx="9144000" cy="567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762000"/>
            <a:ext cx="8915400" cy="5122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066800"/>
            <a:ext cx="8058150" cy="465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Result 0.00001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Content loss dominate the loss function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914400"/>
            <a:ext cx="8077200" cy="505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2150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685800"/>
            <a:ext cx="8991600" cy="5532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2253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914400"/>
            <a:ext cx="8763000" cy="5402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Ratio study</a:t>
            </a:r>
            <a:endParaRPr lang="zh-CN" altLang="zh-CN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Ratio between the loss functions</a:t>
            </a:r>
          </a:p>
          <a:p>
            <a:r>
              <a:rPr lang="en-US" altLang="zh-CN"/>
              <a:t>Content loss</a:t>
            </a:r>
          </a:p>
          <a:p>
            <a:r>
              <a:rPr lang="en-US" altLang="zh-CN"/>
              <a:t>Adversarial loss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23556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381000"/>
            <a:ext cx="89916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Result 0.001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Preset value of SRGAN network</a:t>
            </a:r>
          </a:p>
          <a:p>
            <a:r>
              <a:rPr lang="en-US" altLang="zh-CN"/>
              <a:t>But ‘content loss’ is different</a:t>
            </a:r>
          </a:p>
          <a:p>
            <a:endParaRPr lang="en-US" altLang="zh-CN"/>
          </a:p>
          <a:p>
            <a:r>
              <a:rPr lang="en-US" altLang="zh-CN"/>
              <a:t>SRGAN network– content loss is VGG network output</a:t>
            </a:r>
          </a:p>
          <a:p>
            <a:r>
              <a:rPr lang="en-US" altLang="zh-CN"/>
              <a:t>Denoise network– content loss is MSE error ( directly compare the differences between pixels’ ouputs)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2560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914400"/>
            <a:ext cx="8048625" cy="500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2662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914400"/>
            <a:ext cx="8086725" cy="5048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2765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42925" y="1114425"/>
            <a:ext cx="8058150" cy="462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Ratio study: Conclusion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By number: content loss dominates the loss function</a:t>
            </a:r>
          </a:p>
          <a:p>
            <a:r>
              <a:rPr lang="en-US" altLang="zh-CN" dirty="0" smtClean="0"/>
              <a:t>Adversarial loss cannot be set to be too large, or result will blur</a:t>
            </a:r>
          </a:p>
          <a:p>
            <a:r>
              <a:rPr lang="en-US" altLang="zh-CN" dirty="0" smtClean="0"/>
              <a:t>However, even small portion of adversarial loss would help improve the result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(and the small ratio might not be common, such ratio might be used throughout GAN networks) </a:t>
            </a:r>
            <a:endParaRPr lang="zh-CN" alt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dirty="0" smtClean="0"/>
              <a:t>Skill study: skip connections</a:t>
            </a:r>
            <a:endParaRPr lang="zh-CN" altLang="en-US" dirty="0" smtClean="0"/>
          </a:p>
        </p:txBody>
      </p:sp>
      <p:sp>
        <p:nvSpPr>
          <p:cNvPr id="13315" name="内容占位符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altLang="zh-CN" smtClean="0"/>
              <a:t>One key issue caused the pooling and conv result to be bad is the lack of SKIP CONNECTIONS</a:t>
            </a:r>
          </a:p>
          <a:p>
            <a:pPr eaLnBrk="1" hangingPunct="1"/>
            <a:r>
              <a:rPr lang="en-US" altLang="zh-CN" smtClean="0"/>
              <a:t>Skip connections are one important technique used in very deep networks</a:t>
            </a:r>
          </a:p>
          <a:p>
            <a:pPr eaLnBrk="1" hangingPunct="1"/>
            <a:r>
              <a:rPr lang="en-US" altLang="zh-CN" smtClean="0"/>
              <a:t>It seems it is also important in the original SRGAN</a:t>
            </a:r>
          </a:p>
          <a:p>
            <a:pPr eaLnBrk="1" hangingPunct="1"/>
            <a:r>
              <a:rPr lang="en-US" altLang="zh-CN" smtClean="0"/>
              <a:t>I am currently study into the characteristics of skip connections</a:t>
            </a:r>
            <a:endParaRPr lang="zh-CN" altLang="en-US" smtClean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dirty="0" smtClean="0"/>
              <a:t>Follow up</a:t>
            </a:r>
            <a:endParaRPr lang="zh-CN" altLang="en-US" dirty="0" smtClean="0"/>
          </a:p>
        </p:txBody>
      </p:sp>
      <p:sp>
        <p:nvSpPr>
          <p:cNvPr id="14339" name="内容占位符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Model 0-1 trained with more data</a:t>
            </a:r>
            <a:endParaRPr lang="zh-CN" altLang="en-US" smtClean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15363" name="内容占位符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CN" altLang="en-US" smtClean="0"/>
          </a:p>
        </p:txBody>
      </p:sp>
      <p:pic>
        <p:nvPicPr>
          <p:cNvPr id="15364" name="图片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" y="1295400"/>
            <a:ext cx="9144000" cy="4921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16387" name="内容占位符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CN" altLang="en-US" smtClean="0"/>
          </a:p>
        </p:txBody>
      </p:sp>
      <p:pic>
        <p:nvPicPr>
          <p:cNvPr id="16388" name="图片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035050"/>
            <a:ext cx="9144000" cy="478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228600"/>
            <a:ext cx="8229600" cy="4525963"/>
          </a:xfrm>
        </p:spPr>
        <p:txBody>
          <a:bodyPr/>
          <a:lstStyle/>
          <a:p>
            <a:r>
              <a:rPr lang="en-US" altLang="zh-CN"/>
              <a:t>Content loss</a:t>
            </a:r>
          </a:p>
          <a:p>
            <a:r>
              <a:rPr lang="en-US" altLang="zh-CN"/>
              <a:t>‘standard’ error: compare loss between pixels</a:t>
            </a:r>
          </a:p>
          <a:p>
            <a:r>
              <a:rPr lang="en-US" altLang="zh-CN"/>
              <a:t>Mean square error</a:t>
            </a:r>
          </a:p>
          <a:p>
            <a:endParaRPr lang="en-US" altLang="zh-CN"/>
          </a:p>
          <a:p>
            <a:r>
              <a:rPr lang="en-US" altLang="zh-CN"/>
              <a:t>Adversarial loss</a:t>
            </a:r>
          </a:p>
          <a:p>
            <a:r>
              <a:rPr lang="en-US" altLang="zh-CN"/>
              <a:t>Loss generated from discriminator network</a:t>
            </a:r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4648200"/>
            <a:ext cx="75438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标题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zh-CN" altLang="en-US" smtClean="0"/>
          </a:p>
        </p:txBody>
      </p:sp>
      <p:sp>
        <p:nvSpPr>
          <p:cNvPr id="17411" name="内容占位符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CN" altLang="en-US" smtClean="0"/>
          </a:p>
        </p:txBody>
      </p:sp>
      <p:pic>
        <p:nvPicPr>
          <p:cNvPr id="17412" name="图片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Skills </a:t>
            </a:r>
            <a:r>
              <a:rPr lang="en-US" altLang="zh-CN" sz="4000" dirty="0" smtClean="0"/>
              <a:t>study: </a:t>
            </a:r>
            <a:r>
              <a:rPr lang="en-US" altLang="zh-CN" sz="4000" dirty="0"/>
              <a:t>batch normalization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1600200"/>
            <a:ext cx="63246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Batch normalization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Why use it</a:t>
            </a:r>
          </a:p>
          <a:p>
            <a:r>
              <a:rPr lang="en-US" altLang="zh-CN" dirty="0"/>
              <a:t>Batch normalization reduces the amount by what the hidden unit values shift around </a:t>
            </a:r>
          </a:p>
          <a:p>
            <a:r>
              <a:rPr lang="en-US" altLang="zh-CN" dirty="0"/>
              <a:t>batch normalization allows each layer of a network to learn by itself a little bit more independently of other layers. </a:t>
            </a:r>
            <a:r>
              <a:rPr lang="en-US" altLang="zh-CN" dirty="0" smtClean="0"/>
              <a:t> .</a:t>
            </a:r>
            <a:endParaRPr lang="en-US" altLang="zh-CN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In tensorflow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Tf.slim version of batch norm:</a:t>
            </a:r>
          </a:p>
        </p:txBody>
      </p:sp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819400"/>
            <a:ext cx="86868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ToDo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model rewrite  -&gt; from </a:t>
            </a:r>
            <a:r>
              <a:rPr lang="en-US" altLang="zh-CN" dirty="0" err="1" smtClean="0"/>
              <a:t>tf</a:t>
            </a:r>
            <a:r>
              <a:rPr lang="en-US" altLang="zh-CN" dirty="0" smtClean="0"/>
              <a:t> base API to </a:t>
            </a:r>
            <a:r>
              <a:rPr lang="en-US" altLang="zh-CN" dirty="0" err="1" smtClean="0"/>
              <a:t>tf.estimator</a:t>
            </a:r>
            <a:endParaRPr lang="en-US" altLang="zh-CN" dirty="0" smtClean="0"/>
          </a:p>
          <a:p>
            <a:r>
              <a:rPr lang="en-US" altLang="zh-CN" dirty="0" err="1" smtClean="0"/>
              <a:t>Tf</a:t>
            </a:r>
            <a:r>
              <a:rPr lang="en-US" altLang="zh-CN" dirty="0" smtClean="0"/>
              <a:t> base API pre trained weight load</a:t>
            </a:r>
          </a:p>
          <a:p>
            <a:r>
              <a:rPr lang="en-US" altLang="zh-CN" dirty="0" smtClean="0"/>
              <a:t>Some training and image selection, then start writing paper(meanwhile improving model)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lvl="1">
              <a:buFontTx/>
              <a:buNone/>
            </a:pPr>
            <a:r>
              <a:rPr lang="en-US" altLang="zh-CN"/>
              <a:t>				Content loss 	-&gt;</a:t>
            </a:r>
          </a:p>
          <a:p>
            <a:pPr lvl="1">
              <a:buFontTx/>
              <a:buNone/>
            </a:pPr>
            <a:r>
              <a:rPr lang="en-US" altLang="zh-CN"/>
              <a:t>Fake out    -&gt;  adversarial loss	-&gt;    generator loss</a:t>
            </a:r>
          </a:p>
          <a:p>
            <a:pPr lvl="1">
              <a:buFontTx/>
              <a:buNone/>
            </a:pPr>
            <a:r>
              <a:rPr lang="en-US" altLang="zh-CN"/>
              <a:t>			    -&gt;	discriminator loss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Loss = content loss + ratio * adverarial loss</a:t>
            </a:r>
          </a:p>
          <a:p>
            <a:endParaRPr lang="en-US" altLang="zh-CN"/>
          </a:p>
          <a:p>
            <a:r>
              <a:rPr lang="en-US" altLang="zh-CN"/>
              <a:t>Ratio: 0.1 0.01 0.001 0.00001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Ratio 0.1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Let discriminator dominate the loss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2400" y="457200"/>
            <a:ext cx="8991600" cy="565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795338"/>
            <a:ext cx="8534400" cy="526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066800"/>
            <a:ext cx="9144000" cy="511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316</Words>
  <PresentationFormat>全屏显示(4:3)</PresentationFormat>
  <Paragraphs>52</Paragraphs>
  <Slides>34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5" baseType="lpstr">
      <vt:lpstr>Office 主题</vt:lpstr>
      <vt:lpstr>幻灯片 1</vt:lpstr>
      <vt:lpstr>Ratio study</vt:lpstr>
      <vt:lpstr>幻灯片 3</vt:lpstr>
      <vt:lpstr>幻灯片 4</vt:lpstr>
      <vt:lpstr>幻灯片 5</vt:lpstr>
      <vt:lpstr>Ratio 0.1</vt:lpstr>
      <vt:lpstr>幻灯片 7</vt:lpstr>
      <vt:lpstr>幻灯片 8</vt:lpstr>
      <vt:lpstr>幻灯片 9</vt:lpstr>
      <vt:lpstr>幻灯片 10</vt:lpstr>
      <vt:lpstr>Ratio 0.01</vt:lpstr>
      <vt:lpstr>幻灯片 12</vt:lpstr>
      <vt:lpstr>幻灯片 13</vt:lpstr>
      <vt:lpstr>幻灯片 14</vt:lpstr>
      <vt:lpstr>幻灯片 15</vt:lpstr>
      <vt:lpstr>Result 0.00001</vt:lpstr>
      <vt:lpstr>幻灯片 17</vt:lpstr>
      <vt:lpstr>幻灯片 18</vt:lpstr>
      <vt:lpstr>幻灯片 19</vt:lpstr>
      <vt:lpstr>幻灯片 20</vt:lpstr>
      <vt:lpstr>Result 0.001</vt:lpstr>
      <vt:lpstr>幻灯片 22</vt:lpstr>
      <vt:lpstr>幻灯片 23</vt:lpstr>
      <vt:lpstr>幻灯片 24</vt:lpstr>
      <vt:lpstr>Ratio study: Conclusion</vt:lpstr>
      <vt:lpstr>Skill study: skip connections</vt:lpstr>
      <vt:lpstr>Follow up</vt:lpstr>
      <vt:lpstr>幻灯片 28</vt:lpstr>
      <vt:lpstr>幻灯片 29</vt:lpstr>
      <vt:lpstr>幻灯片 30</vt:lpstr>
      <vt:lpstr>Skills study: batch normalization</vt:lpstr>
      <vt:lpstr>Batch normalization</vt:lpstr>
      <vt:lpstr>In tensorflow</vt:lpstr>
      <vt:lpstr>ToDo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lenovo</dc:creator>
  <cp:lastModifiedBy>clzhang</cp:lastModifiedBy>
  <cp:revision>7</cp:revision>
  <dcterms:created xsi:type="dcterms:W3CDTF">2018-09-12T03:07:40Z</dcterms:created>
  <dcterms:modified xsi:type="dcterms:W3CDTF">2018-09-12T03:17:24Z</dcterms:modified>
</cp:coreProperties>
</file>

<file path=docProps/thumbnail.jpeg>
</file>